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256" r:id="rId2"/>
    <p:sldId id="257" r:id="rId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ＭＳ ゴシック" panose="020B0609070205080204" pitchFamily="49" charset="-128"/>
      <p:regular r:id="rId12"/>
    </p:embeddedFont>
    <p:embeddedFont>
      <p:font typeface="游ゴシック" panose="020B0400000000000000" pitchFamily="34" charset="-128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22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CC"/>
    <a:srgbClr val="FF6600"/>
    <a:srgbClr val="CC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77" autoAdjust="0"/>
    <p:restoredTop sz="94694"/>
  </p:normalViewPr>
  <p:slideViewPr>
    <p:cSldViewPr snapToGrid="0" showGuides="1">
      <p:cViewPr varScale="1">
        <p:scale>
          <a:sx n="124" d="100"/>
          <a:sy n="124" d="100"/>
        </p:scale>
        <p:origin x="1792" y="176"/>
      </p:cViewPr>
      <p:guideLst>
        <p:guide orient="horz" pos="2160"/>
        <p:guide pos="2880"/>
        <p:guide pos="22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2" d="100"/>
          <a:sy n="92" d="100"/>
        </p:scale>
        <p:origin x="213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0" Type="http://schemas.openxmlformats.org/officeDocument/2006/relationships/font" Target="fonts/font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D9246EE6-BB86-4FF2-879A-5ACE80F327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014895E-D128-4DBF-A9CA-91B410FF61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CF0EBB-BAFA-491E-A2E6-DC50B4A9243E}" type="datetimeFigureOut">
              <a:rPr kumimoji="1" lang="ja-JP" altLang="en-US" smtClean="0"/>
              <a:t>2021/10/29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38572D9-F9B0-447A-9204-2A8B22F54B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910356-E485-4870-8069-1FBF23B3E8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BEDDA4-A5F9-48B0-B72B-19B86FF647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57985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31080C-16D2-4E22-A71B-634F60D99CC1}" type="datetimeFigureOut">
              <a:rPr kumimoji="1" lang="ja-JP" altLang="en-US" smtClean="0"/>
              <a:t>2021/10/29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B9A30-4BF2-4F2C-BF8C-DA11993DDC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2075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7715"/>
            <a:ext cx="7772400" cy="1755776"/>
          </a:xfrm>
          <a:solidFill>
            <a:srgbClr val="FFFFCC"/>
          </a:solidFill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931478"/>
            <a:ext cx="6858000" cy="93186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B050"/>
                </a:solidFill>
              </a:defRPr>
            </a:lvl1pPr>
          </a:lstStyle>
          <a:p>
            <a:r>
              <a:rPr kumimoji="1" lang="en-US" altLang="ja-JP"/>
              <a:t>s20g470@stu.kagawa-u.ac.jp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7" name="テキスト プレースホルダー 16">
            <a:extLst>
              <a:ext uri="{FF2B5EF4-FFF2-40B4-BE49-F238E27FC236}">
                <a16:creationId xmlns:a16="http://schemas.microsoft.com/office/drawing/2014/main" id="{6F5394F0-366E-40D1-A3B5-9C1DEE73D1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000" y="4714241"/>
            <a:ext cx="6858000" cy="79121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+mj-ea"/>
                <a:ea typeface="+mj-ea"/>
              </a:defRPr>
            </a:lvl1pPr>
          </a:lstStyle>
          <a:p>
            <a:r>
              <a:rPr lang="ja-JP" altLang="en-US" dirty="0"/>
              <a:t>名前の</a:t>
            </a:r>
            <a:r>
              <a:rPr lang="ja-JP" altLang="en-US"/>
              <a:t>書式設定</a:t>
            </a:r>
            <a:endParaRPr lang="en-US" altLang="ja-JP" dirty="0"/>
          </a:p>
          <a:p>
            <a:endParaRPr lang="en-US" altLang="ja-JP" dirty="0"/>
          </a:p>
        </p:txBody>
      </p:sp>
      <p:sp>
        <p:nvSpPr>
          <p:cNvPr id="15" name="テキスト プレースホルダー 16">
            <a:extLst>
              <a:ext uri="{FF2B5EF4-FFF2-40B4-BE49-F238E27FC236}">
                <a16:creationId xmlns:a16="http://schemas.microsoft.com/office/drawing/2014/main" id="{52E73DD2-0D34-4490-BD40-1D27BAA31A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43000" y="5698746"/>
            <a:ext cx="6858000" cy="61671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latin typeface="+mj-ea"/>
                <a:ea typeface="+mj-ea"/>
              </a:defRPr>
            </a:lvl1pPr>
          </a:lstStyle>
          <a:p>
            <a:r>
              <a:rPr lang="ja-JP" altLang="en-US" dirty="0"/>
              <a:t>所属の書式設定</a:t>
            </a:r>
            <a:endParaRPr lang="en-US" altLang="ja-JP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059720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5188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8774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40687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77870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0988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6DC7AA06-3B2D-4055-82D0-6E054C056659}"/>
              </a:ext>
            </a:extLst>
          </p:cNvPr>
          <p:cNvCxnSpPr>
            <a:cxnSpLocks/>
          </p:cNvCxnSpPr>
          <p:nvPr userDrawn="1"/>
        </p:nvCxnSpPr>
        <p:spPr>
          <a:xfrm>
            <a:off x="193040" y="535086"/>
            <a:ext cx="8757920" cy="7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757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_インデン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47675" indent="-228600">
              <a:defRPr/>
            </a:lvl2pPr>
            <a:lvl3pPr marL="720725" indent="-228600">
              <a:defRPr/>
            </a:lvl3pPr>
            <a:lvl4pPr marL="1169988" indent="-228600">
              <a:defRPr/>
            </a:lvl4pPr>
            <a:lvl5pPr marL="1617663" indent="-228600"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8AF898EF-3C2B-744F-B994-D3E08A358D3A}"/>
              </a:ext>
            </a:extLst>
          </p:cNvPr>
          <p:cNvCxnSpPr>
            <a:cxnSpLocks/>
          </p:cNvCxnSpPr>
          <p:nvPr userDrawn="1"/>
        </p:nvCxnSpPr>
        <p:spPr>
          <a:xfrm>
            <a:off x="193040" y="535086"/>
            <a:ext cx="8757920" cy="7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277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_インデント_m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 marL="447675" indent="-228600">
              <a:defRPr sz="2200"/>
            </a:lvl2pPr>
            <a:lvl3pPr marL="720725" indent="-228600">
              <a:defRPr sz="2000"/>
            </a:lvl3pPr>
            <a:lvl4pPr marL="1169988" indent="-228600">
              <a:defRPr sz="1800"/>
            </a:lvl4pPr>
            <a:lvl5pPr marL="1617663" indent="-228600">
              <a:defRPr sz="1800"/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91F48EB2-556B-9A43-A5AD-1412A7879E4E}"/>
              </a:ext>
            </a:extLst>
          </p:cNvPr>
          <p:cNvCxnSpPr>
            <a:cxnSpLocks/>
          </p:cNvCxnSpPr>
          <p:nvPr userDrawn="1"/>
        </p:nvCxnSpPr>
        <p:spPr>
          <a:xfrm>
            <a:off x="193040" y="535086"/>
            <a:ext cx="8757920" cy="7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790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_m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 sz="2400"/>
            </a:lvl1pPr>
            <a:lvl2pPr marL="228600" indent="-228600">
              <a:defRPr sz="2200"/>
            </a:lvl2pPr>
            <a:lvl3pPr marL="228600" indent="-228600">
              <a:defRPr sz="2000"/>
            </a:lvl3pPr>
            <a:lvl4pPr marL="228600" indent="-228600">
              <a:defRPr sz="1800"/>
            </a:lvl4pPr>
            <a:lvl5pPr marL="228600" indent="-228600">
              <a:defRPr sz="1800"/>
            </a:lvl5pPr>
          </a:lstStyle>
          <a:p>
            <a:pPr lvl="0"/>
            <a:r>
              <a:rPr lang="ja-JP" altLang="en-US" dirty="0"/>
              <a:t>■ 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E54503E3-4CB8-384B-8475-9E3F7B6DECD3}"/>
              </a:ext>
            </a:extLst>
          </p:cNvPr>
          <p:cNvCxnSpPr>
            <a:cxnSpLocks/>
          </p:cNvCxnSpPr>
          <p:nvPr userDrawn="1"/>
        </p:nvCxnSpPr>
        <p:spPr>
          <a:xfrm>
            <a:off x="193040" y="535086"/>
            <a:ext cx="8757920" cy="7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576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8882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9437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2448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3892A322-7E35-7F46-8A6E-F4926BBFB4AF}"/>
              </a:ext>
            </a:extLst>
          </p:cNvPr>
          <p:cNvCxnSpPr>
            <a:cxnSpLocks/>
          </p:cNvCxnSpPr>
          <p:nvPr userDrawn="1"/>
        </p:nvCxnSpPr>
        <p:spPr>
          <a:xfrm>
            <a:off x="193040" y="535086"/>
            <a:ext cx="8757920" cy="7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598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3040" y="78139"/>
            <a:ext cx="8757920" cy="45694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040" y="641956"/>
            <a:ext cx="8757920" cy="58909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00250" y="6624320"/>
            <a:ext cx="5143500" cy="2305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s20g470@stu.kagawa-u.ac.jp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624320"/>
            <a:ext cx="1066800" cy="217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D117B-C87C-41CC-826B-612B6568D82C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25387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3" r:id="rId3"/>
    <p:sldLayoutId id="2147483674" r:id="rId4"/>
    <p:sldLayoutId id="2147483675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8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8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8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8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8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FD80F1-45D2-8E40-B6F2-7A820D6185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printout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3F5DF4C-574A-304A-AEF1-990ED92119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/>
              <a:t>Picture Test</a:t>
            </a:r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4888FC6-D43F-314C-ACEF-D33166736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652CEE7-5DD8-A549-8158-6CBFBC36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1</a:t>
            </a:fld>
            <a:endParaRPr kumimoji="1" lang="ja-JP" altLang="en-US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D04BF3FA-A37D-AE46-9FCD-FFF810DB9E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/>
              <a:t>i13302</a:t>
            </a:r>
            <a:endParaRPr kumimoji="1" lang="ja-JP" altLang="en-US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5C7D0ABF-98CF-9A4C-AE3C-00C2CDEC46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ja-JP" dirty="0"/>
              <a:t>https://i13302.github.io/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2115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900414-FBDA-CE4E-8C07-F63172239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Page 2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082C4CF-708B-464B-B49C-1801D3EC8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C63ECAC-DAEF-6547-990A-84083DD79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s20g470@stu.kagawa-u.ac.jp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450FE1F-D250-3348-811E-823E21BBB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D117B-C87C-41CC-826B-612B6568D82C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55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TAKEHARA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0000"/>
      </a:accent1>
      <a:accent2>
        <a:srgbClr val="FF00FF"/>
      </a:accent2>
      <a:accent3>
        <a:srgbClr val="ED7D31"/>
      </a:accent3>
      <a:accent4>
        <a:srgbClr val="0070C0"/>
      </a:accent4>
      <a:accent5>
        <a:srgbClr val="FFFFCC"/>
      </a:accent5>
      <a:accent6>
        <a:srgbClr val="339933"/>
      </a:accent6>
      <a:hlink>
        <a:srgbClr val="0070C0"/>
      </a:hlink>
      <a:folHlink>
        <a:srgbClr val="0070C0"/>
      </a:folHlink>
    </a:clrScheme>
    <a:fontScheme name="ユーザー定義 1">
      <a:majorFont>
        <a:latin typeface="Calibri Light"/>
        <a:ea typeface="ＭＳ ゴシック"/>
        <a:cs typeface=""/>
      </a:majorFont>
      <a:minorFont>
        <a:latin typeface="Calibri"/>
        <a:ea typeface="ＭＳ ゴシック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tlCol="0" anchor="ctr"/>
      <a:lstStyle>
        <a:defPPr marL="285750" indent="-285750" algn="l">
          <a:buFont typeface="Arial" panose="020B0604020202020204" pitchFamily="34" charset="0"/>
          <a:buChar char="•"/>
          <a:defRPr kumimoji="1" dirty="0" smtClean="0">
            <a:solidFill>
              <a:schemeClr val="tx1"/>
            </a:solidFill>
            <a:latin typeface="Calibri" panose="020F0502020204030204" pitchFamily="34" charset="0"/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txDef>
      <a:spPr/>
      <a:bodyPr>
        <a:noAutofit/>
      </a:bodyPr>
      <a:lstStyle>
        <a:defPPr algn="r">
          <a:defRPr sz="1600" b="1" dirty="0" smtClean="0">
            <a:solidFill>
              <a:schemeClr val="accent6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4" id="{F301B7E4-F28E-5945-8496-F99CCE2FA566}" vid="{08C8FEC2-204D-9B46-BD93-648837B842F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テーマ</Template>
  <TotalTime>2</TotalTime>
  <Words>34</Words>
  <Application>Microsoft Macintosh PowerPoint</Application>
  <PresentationFormat>画面に合わせる (4:3)</PresentationFormat>
  <Paragraphs>9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8" baseType="lpstr">
      <vt:lpstr>Calibri</vt:lpstr>
      <vt:lpstr>Arial</vt:lpstr>
      <vt:lpstr>ＭＳ ゴシック</vt:lpstr>
      <vt:lpstr>游ゴシック</vt:lpstr>
      <vt:lpstr>Calibri Light</vt:lpstr>
      <vt:lpstr>Office テーマ</vt:lpstr>
      <vt:lpstr>printout</vt:lpstr>
      <vt:lpstr>Page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printout</dc:title>
  <dc:creator>Takehara Ichitoshi</dc:creator>
  <cp:lastModifiedBy>Takehara Ichitoshi</cp:lastModifiedBy>
  <cp:revision>1</cp:revision>
  <dcterms:created xsi:type="dcterms:W3CDTF">2021-10-29T07:44:25Z</dcterms:created>
  <dcterms:modified xsi:type="dcterms:W3CDTF">2021-10-29T07:46:26Z</dcterms:modified>
</cp:coreProperties>
</file>

<file path=docProps/thumbnail.jpeg>
</file>